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5.png" ContentType="image/png"/>
  <Override PartName="/ppt/media/image1.jpeg" ContentType="image/jpeg"/>
  <Override PartName="/ppt/media/image2.jpeg" ContentType="image/jpeg"/>
  <Override PartName="/ppt/media/image3.jpeg" ContentType="image/jpeg"/>
  <Override PartName="/ppt/media/image4.png" ContentType="image/png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
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432000" y="305820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软件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504000" y="176868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2"/>
          <p:cNvSpPr/>
          <p:nvPr/>
        </p:nvSpPr>
        <p:spPr>
          <a:xfrm>
            <a:off x="504000" y="176868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 rot="16261800">
            <a:off x="-563040" y="1751040"/>
            <a:ext cx="5254200" cy="412920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5832000" y="1045440"/>
            <a:ext cx="4129560" cy="550620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rcRect l="2285" t="15300" r="5009" b="9175"/>
          <a:stretch/>
        </p:blipFill>
        <p:spPr>
          <a:xfrm>
            <a:off x="4175640" y="3168000"/>
            <a:ext cx="1476000" cy="1603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427320" y="576000"/>
            <a:ext cx="9580680" cy="5390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88000" y="320400"/>
            <a:ext cx="9338760" cy="583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LibreOffice/6.0.1.1$Linux_X86_64 LibreOffice_project/00m0$Build-1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2017-04-27T14:26:37Z</dcterms:created>
  <dc:creator/>
  <dc:description/>
  <dc:language>zh-CN</dc:language>
  <cp:lastModifiedBy/>
  <dcterms:modified xsi:type="dcterms:W3CDTF">2018-03-01T20:40:12Z</dcterms:modified>
  <cp:revision>9</cp:revision>
  <dc:subject/>
  <dc:title/>
</cp:coreProperties>
</file>